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8" r:id="rId4"/>
    <p:sldId id="259" r:id="rId5"/>
    <p:sldId id="260" r:id="rId6"/>
    <p:sldId id="262" r:id="rId7"/>
    <p:sldId id="263" r:id="rId8"/>
    <p:sldId id="264" r:id="rId9"/>
    <p:sldId id="270" r:id="rId10"/>
    <p:sldId id="257" r:id="rId11"/>
    <p:sldId id="261" r:id="rId12"/>
    <p:sldId id="266" r:id="rId13"/>
    <p:sldId id="268" r:id="rId14"/>
    <p:sldId id="265" r:id="rId15"/>
    <p:sldId id="267" r:id="rId1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72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4C12C-321E-46F9-B587-2F9B7DD3D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949922-3BC5-4DA9-A7D4-C18AA862A5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429D5-40B3-4D27-9E53-06222EDC9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41E2-4205-472A-96CD-3C00201449AB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92F06-CDDF-4CBA-8078-55EB6C62D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C52C0-8A18-4572-AA1F-158E1F95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D5F5-0086-400B-B586-EC4B8BD85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60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807F6-8277-4721-B83F-91C4AF7A5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CADCD5-BB38-46D8-8CB8-925DD5F20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B4B81-D753-43EA-B682-60BED58C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41E2-4205-472A-96CD-3C00201449AB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D8DA8-919C-4B6C-9CEF-0A820B25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75E09-FCAA-4043-80C3-35B6A9AE6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D5F5-0086-400B-B586-EC4B8BD85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32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B75F74-2ABB-4140-8E90-2712C761A3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244C9B-3F30-4DBD-8C25-407809AB47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21FE1-7382-455F-8978-8AEBD835C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41E2-4205-472A-96CD-3C00201449AB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F4C0F-CE1C-4755-920B-775E73A6D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A76A0-5CAD-4CF1-B182-D61807695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D5F5-0086-400B-B586-EC4B8BD85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40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B069E-0BD5-44BB-9DAA-0C1850F6B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CDF5-FCBF-47F0-94F3-851862E3A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6051F-011E-4122-853C-9A178F71B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41E2-4205-472A-96CD-3C00201449AB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8AB13-B6B2-4FAA-ACC2-39C0518B0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6F075-FB20-4310-8944-67BCB62BF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D5F5-0086-400B-B586-EC4B8BD85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22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BDD8F-2601-46D1-8C0A-0897AD885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993A9-BB50-4818-AF8B-1B2E1EC0F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6EF16-F478-459E-9219-908FDBAD2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41E2-4205-472A-96CD-3C00201449AB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26DF-2704-4EBB-84F7-7101F1B6A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2ED61-179A-489F-98AE-0B50ABD45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D5F5-0086-400B-B586-EC4B8BD85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58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A3DC1-FE0B-4894-B69D-58505A47F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448C7-2508-444F-AE28-369CC5CB27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D21AED-DA15-4B34-9BDA-9EF1490CDC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E6BDBC-7A86-4257-B9CD-4F50D66C3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41E2-4205-472A-96CD-3C00201449AB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A04D8-076F-46F0-B35F-F39C717C4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F3FF1-B59B-4C91-A6CC-EC52B8AE5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D5F5-0086-400B-B586-EC4B8BD85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00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DDBC6-0595-4446-8AB1-2456744F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38859-068E-4732-95E5-A13C59B08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FCAC63-88F5-4FF7-868F-83AE0787C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8A1017-C190-49B1-8653-C32500210D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524F26-29C4-4989-A109-6FE2662057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FDDA8A-F611-4AFD-A619-8B1823688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41E2-4205-472A-96CD-3C00201449AB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DF66DF-F1F1-423C-9EA2-9F6F83281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3EB9A1-DD4F-467C-9ACA-744FC2F3D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D5F5-0086-400B-B586-EC4B8BD85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50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8615A-28CE-40B7-A5AB-10FF32E0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A89BFA-93BB-4807-B035-249EFACC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41E2-4205-472A-96CD-3C00201449AB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DD7676-1F17-4124-96C9-AC72E5E6E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6ED08-CA66-4623-AA4A-18DC90844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D5F5-0086-400B-B586-EC4B8BD85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88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49D40E-FF11-4511-BE75-7A0ED1BE5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41E2-4205-472A-96CD-3C00201449AB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1E520-701B-444D-988F-C60297682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429AC-C26B-4C0D-A2D2-E89DE85B3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D5F5-0086-400B-B586-EC4B8BD85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02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36494-1F95-423B-8FF0-D12995D19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786F3-9F0B-45DF-8688-71DA3DF0A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879442-8DFE-41EE-A4F9-739AB4D45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4A6DA9-783A-4A38-B986-997E8AB54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41E2-4205-472A-96CD-3C00201449AB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F0147-D241-4FC3-AB1A-C623BBD0D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32073E-741E-4333-8DA2-FD4A0B034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D5F5-0086-400B-B586-EC4B8BD85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34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C42DA-3093-4D73-8DCB-C7D8A0DC1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8E5816-5D67-48CF-8C9E-45C19959E6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D471F4-1807-4E86-9384-BB896BB4C3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E0A7-B5C2-45D1-9A22-DF7ECCB9B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41E2-4205-472A-96CD-3C00201449AB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FF296-ED12-452B-A239-4D382ADFB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DC71F1-6B64-413B-9D28-AFC2DF7DE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D5F5-0086-400B-B586-EC4B8BD85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79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9D6404-64CE-49B9-B5B9-B6220D485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64416-4FE5-49C4-B517-1CE943BA5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DC401-401D-4F70-A0CB-393BE5909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341E2-4205-472A-96CD-3C00201449AB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C9C71-7975-48A4-AB69-0AE1F1FF6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BE1B4-CF3C-4EDC-A11A-806D8E132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1D5F5-0086-400B-B586-EC4B8BD85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133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926C-81D0-40E3-912C-9961BA0384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 want your pictures!  Please send to Julie Harris!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764D46-2880-45B9-ADFD-D9DCEED469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Slideshow created by: Karen Wells</a:t>
            </a:r>
          </a:p>
        </p:txBody>
      </p:sp>
    </p:spTree>
    <p:extLst>
      <p:ext uri="{BB962C8B-B14F-4D97-AF65-F5344CB8AC3E}">
        <p14:creationId xmlns:p14="http://schemas.microsoft.com/office/powerpoint/2010/main" val="1020681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niel Smith">
            <a:extLst>
              <a:ext uri="{FF2B5EF4-FFF2-40B4-BE49-F238E27FC236}">
                <a16:creationId xmlns:a16="http://schemas.microsoft.com/office/drawing/2014/main" id="{78310C87-4DF7-4804-B8F3-82D00E1F01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51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3094">
            <a:extLst>
              <a:ext uri="{FF2B5EF4-FFF2-40B4-BE49-F238E27FC236}">
                <a16:creationId xmlns:a16="http://schemas.microsoft.com/office/drawing/2014/main" id="{7E6C8960-E0C2-46E8-BBE1-F221BF3B0E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08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uhardt">
            <a:extLst>
              <a:ext uri="{FF2B5EF4-FFF2-40B4-BE49-F238E27FC236}">
                <a16:creationId xmlns:a16="http://schemas.microsoft.com/office/drawing/2014/main" id="{6FE88D95-6AF4-4CB2-82FD-CF7A204A00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488" y="0"/>
            <a:ext cx="5153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97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ntecost 2">
            <a:extLst>
              <a:ext uri="{FF2B5EF4-FFF2-40B4-BE49-F238E27FC236}">
                <a16:creationId xmlns:a16="http://schemas.microsoft.com/office/drawing/2014/main" id="{7B7AAB4A-2B63-40BA-99C4-51295E64DC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5" name="Picture 4" descr="A picture containing indoor, sitting, computer, table&#10;&#10;Description automatically generated">
            <a:extLst>
              <a:ext uri="{FF2B5EF4-FFF2-40B4-BE49-F238E27FC236}">
                <a16:creationId xmlns:a16="http://schemas.microsoft.com/office/drawing/2014/main" id="{9B510A9C-938E-462F-A18F-913AD8C94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31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W2 Video Worship">
            <a:extLst>
              <a:ext uri="{FF2B5EF4-FFF2-40B4-BE49-F238E27FC236}">
                <a16:creationId xmlns:a16="http://schemas.microsoft.com/office/drawing/2014/main" id="{329BB231-9905-492A-9059-A357789209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08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stor Andre Keeley">
            <a:extLst>
              <a:ext uri="{FF2B5EF4-FFF2-40B4-BE49-F238E27FC236}">
                <a16:creationId xmlns:a16="http://schemas.microsoft.com/office/drawing/2014/main" id="{38FB2515-3252-45BD-B3C3-23D6250649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0"/>
            <a:ext cx="467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76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ntecost 3">
            <a:extLst>
              <a:ext uri="{FF2B5EF4-FFF2-40B4-BE49-F238E27FC236}">
                <a16:creationId xmlns:a16="http://schemas.microsoft.com/office/drawing/2014/main" id="{7D0109B4-0111-4281-9DFE-EEDD1840D4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863" y="0"/>
            <a:ext cx="4738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96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ith 5">
            <a:extLst>
              <a:ext uri="{FF2B5EF4-FFF2-40B4-BE49-F238E27FC236}">
                <a16:creationId xmlns:a16="http://schemas.microsoft.com/office/drawing/2014/main" id="{85EBCC9B-8D4E-4D45-A9EC-4DC4FAE6F0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33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od collection 3">
            <a:extLst>
              <a:ext uri="{FF2B5EF4-FFF2-40B4-BE49-F238E27FC236}">
                <a16:creationId xmlns:a16="http://schemas.microsoft.com/office/drawing/2014/main" id="{984F0F0E-B9F1-4D37-A352-96F1608425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97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UM 3">
            <a:extLst>
              <a:ext uri="{FF2B5EF4-FFF2-40B4-BE49-F238E27FC236}">
                <a16:creationId xmlns:a16="http://schemas.microsoft.com/office/drawing/2014/main" id="{7C5BCFC7-81F6-4628-A3F2-B2B63F7DDF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44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ulie Harris">
            <a:extLst>
              <a:ext uri="{FF2B5EF4-FFF2-40B4-BE49-F238E27FC236}">
                <a16:creationId xmlns:a16="http://schemas.microsoft.com/office/drawing/2014/main" id="{ED2A7282-8AA3-463C-BFD2-0D5C8ED87B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25" y="0"/>
            <a:ext cx="5010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5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eley Meinhold">
            <a:extLst>
              <a:ext uri="{FF2B5EF4-FFF2-40B4-BE49-F238E27FC236}">
                <a16:creationId xmlns:a16="http://schemas.microsoft.com/office/drawing/2014/main" id="{73C0CB25-F0D4-4CF7-ADA4-87D3261F12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77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W video worship">
            <a:extLst>
              <a:ext uri="{FF2B5EF4-FFF2-40B4-BE49-F238E27FC236}">
                <a16:creationId xmlns:a16="http://schemas.microsoft.com/office/drawing/2014/main" id="{4E4BFE43-A8BF-4151-B69E-0E75BD9F37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15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ntecost">
            <a:extLst>
              <a:ext uri="{FF2B5EF4-FFF2-40B4-BE49-F238E27FC236}">
                <a16:creationId xmlns:a16="http://schemas.microsoft.com/office/drawing/2014/main" id="{3CA53AFC-04A0-41DD-A7AC-064EBAB28B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688" y="0"/>
            <a:ext cx="8556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9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17</Words>
  <Application>Microsoft Office PowerPoint</Application>
  <PresentationFormat>Widescreen</PresentationFormat>
  <Paragraphs>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We want your pictures!  Please send to Julie Harris!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want your pictures!  Please send to Julie Harris!</dc:title>
  <dc:creator>Karen Wells -hotmail</dc:creator>
  <cp:lastModifiedBy>Karen Wells -hotmail</cp:lastModifiedBy>
  <cp:revision>1</cp:revision>
  <dcterms:created xsi:type="dcterms:W3CDTF">2020-05-23T19:17:39Z</dcterms:created>
  <dcterms:modified xsi:type="dcterms:W3CDTF">2020-05-23T19:40:41Z</dcterms:modified>
</cp:coreProperties>
</file>